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" y="29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6C7A97A-A7DE-4DFB-8542-1E4BF24C7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111DB0-3D73-4D20-9D57-CEF5A0D86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0C4CEC-A155-4E52-90CE-9D13348A4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1298448"/>
            <a:ext cx="3685070" cy="3255264"/>
          </a:xfrm>
        </p:spPr>
        <p:txBody>
          <a:bodyPr>
            <a:normAutofit/>
          </a:bodyPr>
          <a:lstStyle/>
          <a:p>
            <a:r>
              <a:rPr lang="en-US" dirty="0"/>
              <a:t>Ps 56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BADF6-F29B-481F-A639-D6D0EB712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4670246"/>
            <a:ext cx="3685070" cy="914400"/>
          </a:xfrm>
        </p:spPr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35720BA5-76E4-42AA-A8A4-8D917B8C20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16280"/>
          <a:stretch/>
        </p:blipFill>
        <p:spPr>
          <a:xfrm>
            <a:off x="5120640" y="759599"/>
            <a:ext cx="6367271" cy="533065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27ADCA0-A066-4B16-8E1F-3C2483947B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87517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60E95-3F8B-4748-BB53-F72FAC249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Too many </a:t>
            </a:r>
            <a:r>
              <a:rPr lang="en-US" dirty="0"/>
              <a:t>AGAINST you.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28C21-308F-48C3-838F-C1943E043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951430" cy="5120640"/>
          </a:xfrm>
        </p:spPr>
        <p:txBody>
          <a:bodyPr>
            <a:normAutofit/>
          </a:bodyPr>
          <a:lstStyle/>
          <a:p>
            <a:r>
              <a:rPr lang="en-US" sz="3200" dirty="0"/>
              <a:t>You are not enough!</a:t>
            </a:r>
          </a:p>
          <a:p>
            <a:r>
              <a:rPr lang="en-US" sz="3200" dirty="0"/>
              <a:t>Never forget </a:t>
            </a:r>
            <a:r>
              <a:rPr lang="en-US" sz="3200" u="sng" dirty="0"/>
              <a:t>WHO</a:t>
            </a:r>
            <a:r>
              <a:rPr lang="en-US" sz="3200" dirty="0"/>
              <a:t> is WITH you.</a:t>
            </a:r>
          </a:p>
          <a:p>
            <a:pPr lvl="1"/>
            <a:r>
              <a:rPr lang="en-US" sz="2800" dirty="0"/>
              <a:t>Psalm 23:4a  Yea, though I walk through the valley of the shadow of death, I will fear no evil: for thou art with me;  </a:t>
            </a:r>
          </a:p>
          <a:p>
            <a:r>
              <a:rPr lang="en-US" sz="3200" dirty="0"/>
              <a:t>Never forget </a:t>
            </a:r>
            <a:r>
              <a:rPr lang="en-US" sz="3000" u="sng" dirty="0"/>
              <a:t>WHAT</a:t>
            </a:r>
            <a:r>
              <a:rPr lang="en-US" sz="3000" dirty="0"/>
              <a:t> He has PROMISED you.</a:t>
            </a:r>
          </a:p>
          <a:p>
            <a:pPr lvl="1"/>
            <a:r>
              <a:rPr lang="en-US" sz="2800" dirty="0"/>
              <a:t>Isaiah 26:3  Thou wilt keep him in perfect peace, whose mind is stayed on thee: because he </a:t>
            </a:r>
            <a:r>
              <a:rPr lang="en-US" sz="2800" dirty="0" err="1"/>
              <a:t>trusteth</a:t>
            </a:r>
            <a:r>
              <a:rPr lang="en-US" sz="2800" dirty="0"/>
              <a:t> in thee. </a:t>
            </a:r>
          </a:p>
        </p:txBody>
      </p:sp>
    </p:spTree>
    <p:extLst>
      <p:ext uri="{BB962C8B-B14F-4D97-AF65-F5344CB8AC3E}">
        <p14:creationId xmlns:p14="http://schemas.microsoft.com/office/powerpoint/2010/main" val="263372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60E95-3F8B-4748-BB53-F72FAC249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fear what others can do to you.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28C21-308F-48C3-838F-C1943E043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0"/>
            <a:ext cx="7951430" cy="6858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They can touch you.</a:t>
            </a:r>
          </a:p>
          <a:p>
            <a:pPr lvl="1"/>
            <a:r>
              <a:rPr lang="en-US" sz="2800" dirty="0"/>
              <a:t>Matthew 10:28  And fear not them which kill the body, but are not able to kill the soul: but rather fear him which is able to destroy both soul and body in hell.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They can twist what you say. </a:t>
            </a:r>
          </a:p>
          <a:p>
            <a:pPr lvl="1"/>
            <a:r>
              <a:rPr lang="en-US" sz="2800" dirty="0"/>
              <a:t>Titus 1:15-16 Unto the pure all things are pure: but unto them that are defiled and unbelieving is nothing pure; but even their mind and conscience is defiled.</a:t>
            </a:r>
          </a:p>
          <a:p>
            <a:pPr lvl="1"/>
            <a:r>
              <a:rPr lang="en-US" sz="2800" dirty="0"/>
              <a:t>John 15:19  If ye were of the world, the world would love his own: but because ye are not of the world, but I have chosen you out of the world, therefore the world </a:t>
            </a:r>
            <a:r>
              <a:rPr lang="en-US" sz="2800" dirty="0" err="1"/>
              <a:t>hateth</a:t>
            </a:r>
            <a:r>
              <a:rPr lang="en-US" sz="2800" dirty="0"/>
              <a:t> you.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They can entrap you.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913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60E95-3F8B-4748-BB53-F72FAC249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 knows and is keeping the score!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28C21-308F-48C3-838F-C1943E043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951430" cy="5120640"/>
          </a:xfrm>
        </p:spPr>
        <p:txBody>
          <a:bodyPr>
            <a:normAutofit/>
          </a:bodyPr>
          <a:lstStyle/>
          <a:p>
            <a:r>
              <a:rPr lang="en-US" sz="3200" dirty="0"/>
              <a:t>God sees everything related to you!</a:t>
            </a:r>
          </a:p>
          <a:p>
            <a:r>
              <a:rPr lang="en-US" sz="3200" dirty="0"/>
              <a:t>Others can do things against you. So what?</a:t>
            </a:r>
          </a:p>
          <a:p>
            <a:r>
              <a:rPr lang="en-US" sz="3200" dirty="0"/>
              <a:t>The question is: “What can you do with God?”</a:t>
            </a:r>
          </a:p>
          <a:p>
            <a:r>
              <a:rPr lang="en-US" sz="3200" dirty="0"/>
              <a:t>The God who saved you will keep you!</a:t>
            </a:r>
          </a:p>
          <a:p>
            <a:pPr lvl="1"/>
            <a:r>
              <a:rPr lang="en-US" sz="2800" dirty="0"/>
              <a:t>2 Corinthians 1:10  Who delivered us from so great a death, and doth deliver: in whom we trust that he will yet deliver us; </a:t>
            </a:r>
          </a:p>
        </p:txBody>
      </p:sp>
    </p:spTree>
    <p:extLst>
      <p:ext uri="{BB962C8B-B14F-4D97-AF65-F5344CB8AC3E}">
        <p14:creationId xmlns:p14="http://schemas.microsoft.com/office/powerpoint/2010/main" val="186811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6C7A97A-A7DE-4DFB-8542-1E4BF24C7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111DB0-3D73-4D20-9D57-CEF5A0D86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0C4CEC-A155-4E52-90CE-9D13348A4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1298448"/>
            <a:ext cx="3685070" cy="3255264"/>
          </a:xfrm>
        </p:spPr>
        <p:txBody>
          <a:bodyPr>
            <a:normAutofit/>
          </a:bodyPr>
          <a:lstStyle/>
          <a:p>
            <a:r>
              <a:rPr lang="en-US" dirty="0"/>
              <a:t>Ps 56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BADF6-F29B-481F-A639-D6D0EB712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4670246"/>
            <a:ext cx="3685070" cy="914400"/>
          </a:xfrm>
        </p:spPr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35720BA5-76E4-42AA-A8A4-8D917B8C20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16280"/>
          <a:stretch/>
        </p:blipFill>
        <p:spPr>
          <a:xfrm>
            <a:off x="5120640" y="759599"/>
            <a:ext cx="6367271" cy="533065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27ADCA0-A066-4B16-8E1F-3C2483947B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859120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94DB5F43F29D49A6E8E0828CE3107F" ma:contentTypeVersion="9" ma:contentTypeDescription="Create a new document." ma:contentTypeScope="" ma:versionID="f1ea7d607c120f83e7d41774dd08766a">
  <xsd:schema xmlns:xsd="http://www.w3.org/2001/XMLSchema" xmlns:xs="http://www.w3.org/2001/XMLSchema" xmlns:p="http://schemas.microsoft.com/office/2006/metadata/properties" xmlns:ns2="92225faf-0d15-43dc-b0d3-949d76b83189" xmlns:ns3="85009109-077a-450e-82c0-9072b8164ed1" targetNamespace="http://schemas.microsoft.com/office/2006/metadata/properties" ma:root="true" ma:fieldsID="04d903cc3a9e4af56b263ffa6dbc451e" ns2:_="" ns3:_="">
    <xsd:import namespace="92225faf-0d15-43dc-b0d3-949d76b83189"/>
    <xsd:import namespace="85009109-077a-450e-82c0-9072b8164ed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225faf-0d15-43dc-b0d3-949d76b8318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009109-077a-450e-82c0-9072b8164e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64EE3F-1D58-4B96-A298-586EBAFEE0B2}">
  <ds:schemaRefs>
    <ds:schemaRef ds:uri="http://schemas.microsoft.com/office/2006/documentManagement/types"/>
    <ds:schemaRef ds:uri="http://purl.org/dc/elements/1.1/"/>
    <ds:schemaRef ds:uri="85009109-077a-450e-82c0-9072b8164ed1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92225faf-0d15-43dc-b0d3-949d76b8318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6169EF8-C951-4C49-BF22-7A7CBC3BF4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34CC82-6E92-4F14-B196-5F7618DC69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225faf-0d15-43dc-b0d3-949d76b83189"/>
    <ds:schemaRef ds:uri="85009109-077a-450e-82c0-9072b8164e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88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Corbel</vt:lpstr>
      <vt:lpstr>Wingdings 2</vt:lpstr>
      <vt:lpstr>Frame</vt:lpstr>
      <vt:lpstr>Ps 56</vt:lpstr>
      <vt:lpstr>Too many AGAINST you.</vt:lpstr>
      <vt:lpstr>Don’t fear what others can do to you.</vt:lpstr>
      <vt:lpstr>God knows and is keeping the score!</vt:lpstr>
      <vt:lpstr>Ps 56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 56</dc:title>
  <dc:creator>Sam Miles</dc:creator>
  <cp:lastModifiedBy>Audio Visual</cp:lastModifiedBy>
  <cp:revision>4</cp:revision>
  <dcterms:created xsi:type="dcterms:W3CDTF">2018-11-27T17:53:09Z</dcterms:created>
  <dcterms:modified xsi:type="dcterms:W3CDTF">2018-11-28T02:40:16Z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0x010100FF94DB5F43F29D49A6E8E0828CE3107F</vt:lpwstr>
  </property>
</Properties>
</file>